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" b="92230"/>
          <a:stretch/>
        </p:blipFill>
        <p:spPr>
          <a:xfrm>
            <a:off x="2516154" y="289253"/>
            <a:ext cx="7315200" cy="61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2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0367" b="10317"/>
          <a:stretch/>
        </p:blipFill>
        <p:spPr>
          <a:xfrm>
            <a:off x="3156794" y="205277"/>
            <a:ext cx="6400800" cy="64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8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458" t="89430" r="1458" b="1854"/>
          <a:stretch/>
        </p:blipFill>
        <p:spPr>
          <a:xfrm>
            <a:off x="3119471" y="357674"/>
            <a:ext cx="6400800" cy="60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8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8399" r="-1" b="82181"/>
          <a:stretch/>
        </p:blipFill>
        <p:spPr>
          <a:xfrm>
            <a:off x="3178627" y="195946"/>
            <a:ext cx="6400800" cy="64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3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290" t="17973" r="290" b="73009"/>
          <a:stretch/>
        </p:blipFill>
        <p:spPr>
          <a:xfrm>
            <a:off x="3169297" y="307914"/>
            <a:ext cx="6400800" cy="62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44" t="26802" r="144" b="64180"/>
          <a:stretch/>
        </p:blipFill>
        <p:spPr>
          <a:xfrm>
            <a:off x="3215950" y="401220"/>
            <a:ext cx="6400800" cy="62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" t="35887" r="-731" b="55095"/>
          <a:stretch/>
        </p:blipFill>
        <p:spPr>
          <a:xfrm>
            <a:off x="3131975" y="391890"/>
            <a:ext cx="6400800" cy="62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4" t="44959" r="-294" b="46876"/>
          <a:stretch/>
        </p:blipFill>
        <p:spPr>
          <a:xfrm>
            <a:off x="2687216" y="385664"/>
            <a:ext cx="7004179" cy="61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4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5" t="53245" r="-585" b="38454"/>
          <a:stretch/>
        </p:blipFill>
        <p:spPr>
          <a:xfrm>
            <a:off x="2724539" y="410550"/>
            <a:ext cx="6920203" cy="61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533" t="61383" r="533" b="29301"/>
          <a:stretch/>
        </p:blipFill>
        <p:spPr>
          <a:xfrm>
            <a:off x="3131974" y="214608"/>
            <a:ext cx="6400800" cy="64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1024" b="19660"/>
          <a:stretch/>
        </p:blipFill>
        <p:spPr>
          <a:xfrm>
            <a:off x="3194116" y="242599"/>
            <a:ext cx="6400800" cy="64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8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Bodenburg</dc:creator>
  <cp:lastModifiedBy>Blake Bodenburg</cp:lastModifiedBy>
  <cp:revision>3</cp:revision>
  <dcterms:created xsi:type="dcterms:W3CDTF">2016-08-09T19:22:58Z</dcterms:created>
  <dcterms:modified xsi:type="dcterms:W3CDTF">2016-08-09T19:40:54Z</dcterms:modified>
</cp:coreProperties>
</file>